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03"/>
    <p:restoredTop sz="94368"/>
  </p:normalViewPr>
  <p:slideViewPr>
    <p:cSldViewPr snapToGrid="0" snapToObjects="1">
      <p:cViewPr>
        <p:scale>
          <a:sx n="90" d="100"/>
          <a:sy n="90" d="100"/>
        </p:scale>
        <p:origin x="536" y="13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0EFAA-5B61-1C44-81D6-73F7B9C5163F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C2EDC-46C7-B341-8D91-03250672D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12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C2EDC-46C7-B341-8D91-03250672DF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0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106-D07B-2446-9212-9BD1B3D41DC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B0DD-FBC8-D94B-BE9A-B7B5C18E7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55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106-D07B-2446-9212-9BD1B3D41DC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B0DD-FBC8-D94B-BE9A-B7B5C18E7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56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106-D07B-2446-9212-9BD1B3D41DC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B0DD-FBC8-D94B-BE9A-B7B5C18E7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79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106-D07B-2446-9212-9BD1B3D41DC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B0DD-FBC8-D94B-BE9A-B7B5C18E7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28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106-D07B-2446-9212-9BD1B3D41DC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B0DD-FBC8-D94B-BE9A-B7B5C18E7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43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106-D07B-2446-9212-9BD1B3D41DC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B0DD-FBC8-D94B-BE9A-B7B5C18E7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46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106-D07B-2446-9212-9BD1B3D41DC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B0DD-FBC8-D94B-BE9A-B7B5C18E7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0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106-D07B-2446-9212-9BD1B3D41DC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B0DD-FBC8-D94B-BE9A-B7B5C18E7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03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106-D07B-2446-9212-9BD1B3D41DC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B0DD-FBC8-D94B-BE9A-B7B5C18E7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3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106-D07B-2446-9212-9BD1B3D41DC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B0DD-FBC8-D94B-BE9A-B7B5C18E7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50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106-D07B-2446-9212-9BD1B3D41DC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B0DD-FBC8-D94B-BE9A-B7B5C18E7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7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B3106-D07B-2446-9212-9BD1B3D41DC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EB0DD-FBC8-D94B-BE9A-B7B5C18E7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0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377"/>
          <a:stretch/>
        </p:blipFill>
        <p:spPr>
          <a:xfrm>
            <a:off x="0" y="636606"/>
            <a:ext cx="9144000" cy="45068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54139" y="2277850"/>
            <a:ext cx="44668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Insert your title here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56"/>
          <a:stretch/>
        </p:blipFill>
        <p:spPr>
          <a:xfrm>
            <a:off x="0" y="0"/>
            <a:ext cx="9144000" cy="87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21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5</Words>
  <Application>Microsoft Macintosh PowerPoint</Application>
  <PresentationFormat>On-screen Show 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UMD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Hurtt</dc:creator>
  <cp:lastModifiedBy>Jessica Lauren Bussard</cp:lastModifiedBy>
  <cp:revision>22</cp:revision>
  <dcterms:created xsi:type="dcterms:W3CDTF">2016-11-02T14:31:08Z</dcterms:created>
  <dcterms:modified xsi:type="dcterms:W3CDTF">2017-10-30T13:57:14Z</dcterms:modified>
</cp:coreProperties>
</file>