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CD49E-3EDF-453B-BEAE-1C8F7819B30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63763-68C3-48D3-B334-CD57A1E9B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6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4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3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5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3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4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8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1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8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8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9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8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A619D-9B37-4659-9037-A9336425893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3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D43BC5A-EA62-764E-89E4-2CDE3A03C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BC9452-E29C-40B0-83DE-97F038C09E97}"/>
              </a:ext>
            </a:extLst>
          </p:cNvPr>
          <p:cNvSpPr txBox="1"/>
          <p:nvPr/>
        </p:nvSpPr>
        <p:spPr>
          <a:xfrm>
            <a:off x="3133725" y="2495550"/>
            <a:ext cx="50101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225335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1D69BF-1819-BB4E-86B3-FC7BB145C3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DD8A0FA-2B94-432A-8044-9FEEE8FB79D9}"/>
              </a:ext>
            </a:extLst>
          </p:cNvPr>
          <p:cNvSpPr txBox="1"/>
          <p:nvPr/>
        </p:nvSpPr>
        <p:spPr>
          <a:xfrm>
            <a:off x="1276350" y="2274838"/>
            <a:ext cx="93154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Additional carbon data needs/gaps in your work for which the CMS community could contribute data?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has been the added value and impact of CMS data products?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Were there any obstacles or barriers in data access and usability?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could NASA do better to improve stakeholder engagement, impact, and societal benefit?</a:t>
            </a:r>
          </a:p>
        </p:txBody>
      </p:sp>
    </p:spTree>
    <p:extLst>
      <p:ext uri="{BB962C8B-B14F-4D97-AF65-F5344CB8AC3E}">
        <p14:creationId xmlns:p14="http://schemas.microsoft.com/office/powerpoint/2010/main" val="3302061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60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NASA/GSFC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Mcgroddy, Megan E. (GSFC-618.0)[SCIENCE SYSTEMS AND APPLICATIONS INC]</dc:creator>
  <cp:lastModifiedBy>Sharpe, Natalie L. (GSFC-618.0)[SCIENCE SYSTEMS AND APPLICATIONS INC]</cp:lastModifiedBy>
  <cp:revision>9</cp:revision>
  <dcterms:created xsi:type="dcterms:W3CDTF">2019-11-05T21:24:57Z</dcterms:created>
  <dcterms:modified xsi:type="dcterms:W3CDTF">2020-10-13T19:05:25Z</dcterms:modified>
</cp:coreProperties>
</file>