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06"/>
    <p:restoredTop sz="95455"/>
  </p:normalViewPr>
  <p:slideViewPr>
    <p:cSldViewPr snapToGrid="0" snapToObjects="1">
      <p:cViewPr varScale="1">
        <p:scale>
          <a:sx n="150" d="100"/>
          <a:sy n="150" d="100"/>
        </p:scale>
        <p:origin x="79" y="1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7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0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73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1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50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8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09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0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61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EB8DD-DA26-6F4C-865C-9ED275B39725}" type="datetimeFigureOut">
              <a:rPr lang="en-US" smtClean="0"/>
              <a:t>9/28/2023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4F945-AD51-EC40-8ECE-C3082B090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2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6219" y="2053269"/>
            <a:ext cx="3029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Finalized and submitted our synthesis paper on uncertainty to the special issue of ERL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331" y="489617"/>
            <a:ext cx="5546942" cy="578658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4366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991" y="0"/>
            <a:ext cx="6464508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923636" y="1681018"/>
            <a:ext cx="3011055" cy="877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Definitions are tricky!</a:t>
            </a:r>
          </a:p>
        </p:txBody>
      </p:sp>
    </p:spTree>
    <p:extLst>
      <p:ext uri="{BB962C8B-B14F-4D97-AF65-F5344CB8AC3E}">
        <p14:creationId xmlns:p14="http://schemas.microsoft.com/office/powerpoint/2010/main" val="203498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18" y="1204644"/>
            <a:ext cx="8758382" cy="4980256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84726" y="83127"/>
            <a:ext cx="3011055" cy="877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Conceptual heuristic</a:t>
            </a:r>
          </a:p>
        </p:txBody>
      </p:sp>
    </p:spTree>
    <p:extLst>
      <p:ext uri="{BB962C8B-B14F-4D97-AF65-F5344CB8AC3E}">
        <p14:creationId xmlns:p14="http://schemas.microsoft.com/office/powerpoint/2010/main" val="33998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5F64642-9E15-CEB2-9E9A-C93DC38F46EB}"/>
              </a:ext>
            </a:extLst>
          </p:cNvPr>
          <p:cNvSpPr txBox="1"/>
          <p:nvPr/>
        </p:nvSpPr>
        <p:spPr>
          <a:xfrm>
            <a:off x="0" y="718457"/>
            <a:ext cx="1219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Concentrated on Biomass/Carbon maps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Unsure how to use the pixel-level uncertainties</a:t>
            </a:r>
          </a:p>
          <a:p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do we compare maps using uncertainties?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uncertainty calculated differently project to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do we aggregate uncertainties, e.g., small area estimation?</a:t>
            </a:r>
          </a:p>
          <a:p>
            <a:r>
              <a:rPr lang="en-US" dirty="0"/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How do we propagate uncertainties through subsequent analyses?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DA1151-8D45-BE41-204B-A588A36DCCD9}"/>
              </a:ext>
            </a:extLst>
          </p:cNvPr>
          <p:cNvSpPr txBox="1"/>
          <p:nvPr/>
        </p:nvSpPr>
        <p:spPr>
          <a:xfrm>
            <a:off x="0" y="4249057"/>
            <a:ext cx="1219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a case study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Uses synthetic populations and/or well establish NFI data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Simulate the problems identified</a:t>
            </a:r>
          </a:p>
          <a:p>
            <a:pPr lvl="1"/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Test out different ideas that we all have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B6EADD-07B6-8FA2-CAA5-9FD35EA31F87}"/>
              </a:ext>
            </a:extLst>
          </p:cNvPr>
          <p:cNvSpPr txBox="1"/>
          <p:nvPr/>
        </p:nvSpPr>
        <p:spPr>
          <a:xfrm>
            <a:off x="0" y="156420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What We Talked About in the Uncertainty Working Group Breakout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7E5FB8-BF25-0A21-998A-338906E9D885}"/>
              </a:ext>
            </a:extLst>
          </p:cNvPr>
          <p:cNvSpPr txBox="1"/>
          <p:nvPr/>
        </p:nvSpPr>
        <p:spPr>
          <a:xfrm>
            <a:off x="0" y="374856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What We Decided to do About It</a:t>
            </a:r>
          </a:p>
        </p:txBody>
      </p:sp>
    </p:spTree>
    <p:extLst>
      <p:ext uri="{BB962C8B-B14F-4D97-AF65-F5344CB8AC3E}">
        <p14:creationId xmlns:p14="http://schemas.microsoft.com/office/powerpoint/2010/main" val="426443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114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Chad R Babcock</cp:lastModifiedBy>
  <cp:revision>3</cp:revision>
  <dcterms:created xsi:type="dcterms:W3CDTF">2023-09-28T15:47:58Z</dcterms:created>
  <dcterms:modified xsi:type="dcterms:W3CDTF">2023-09-28T22:10:39Z</dcterms:modified>
</cp:coreProperties>
</file>