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CB5E6-2499-420D-72B9-6CFA80F78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9442A-A872-4A34-4E1E-69E61041C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86BF7-AA13-B180-1BFC-C1F33E0E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D0091-B2A1-DC7F-D96A-2CE972F7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1E69-562C-BFA2-7413-8B213FBA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EE63-DE1D-9774-07F8-095CE775D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E4576-9B44-294C-7FDC-DDE2E80DE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AEC08-CC95-3761-596C-78F3DF3E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B0F9-E26D-18EB-CFDA-24F658C7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D2CB0-397A-A029-0395-31B205FC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04593-4893-4269-ED1A-CB82A3F8D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A97DB-BE51-CF04-6B09-567D3657E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D634F-9D09-C82F-7EB3-7A1DFA05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0EF28-5158-97D4-2594-3E3CEB81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2A1EF-405D-5226-2A1C-13729073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6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42013-CCD9-B7A6-4179-2E135C94D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2044-5A88-2C69-6C39-3684CDEC2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2C059-F91D-E0DE-24F9-577EA153A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5011F-6964-C827-CFDE-AADA842E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1DC32-5AFF-5A05-2F55-22ED10C5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C58D-180B-F2DE-6893-C660B864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58412-8DA7-5736-52C2-446EC29A9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BB82-F5F9-4331-6509-3C0B3C1E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2B27B-9B10-704A-04EB-57A9EC6C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7123D-2A9D-DA6F-481C-E06F39A4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1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FFAA3-8466-3438-7013-5F1323BC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7FA42-E7EA-4184-FCC7-F4CEA72ED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AE572-84DE-3CAF-6EBD-DD749AE6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F05B9-8210-15C9-EB7F-C6F6FB93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421BA-E438-BD1A-EB08-DBE71950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C4400-52CC-9E4B-9013-67A8BAB7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3536D-568A-4D73-DF48-4DA9E180D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E6D6D-6B6F-1264-30D1-5412D1C8F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1B7F4-B6F7-B6C6-8A7C-099ACF840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D010D5-99A1-C50C-D6FF-7AE8ABA33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02EDB-1482-4BFC-964A-20FD71EF6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8C7823-0E8C-855C-0DB6-4816649F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02ADE9-1B2F-F67F-17DE-C3ED2E23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98A94-0706-E402-F7C9-2EA69EF7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0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9805-6D7F-A5E8-5744-54FA8C9C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52F61-B138-32D8-EA4A-564A6EFF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9F012-6F4A-26F4-ECF9-47A119C6B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7749B-8C55-DFA2-D18D-2BB7120C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19113E-7D51-51B1-FC41-567F4E17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B7398-A67F-FB42-6E56-C56C6C9C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81557-E195-DAFF-6155-E7FFEEF8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A185-201F-946A-0468-C8A1555E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03698-D65B-AE61-8DBF-0F4F81299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32A53-A93F-6DFF-9FAD-4CAA05744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2EAD0-389C-6752-3EB5-956FD3803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7DC48-BAB4-BB9F-FBC3-EC9B0AF14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5F0A8-FD5C-00FB-9E51-D1E7323B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2441-83EB-4883-C40D-66D88C51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3A11D-4093-200D-9DF0-EFFBE5E59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643C8-737C-3375-6B92-CF94F710D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077BA-C269-4913-D8F0-D61D810F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75E0C1-EF26-433A-A013-CF16B3DDB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D5212-0569-17D6-424D-06EDA137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3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CA04E-AC4E-8E14-7527-D4FFB913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3E9C1-BB85-8F0F-104E-EAB9CF8D8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5973A-3E67-56CC-3C68-0D336672A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D8D49-A547-4B35-B56F-668EE9E820EC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2925-717D-2EF1-C6CC-1290BBC45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EB3AF-639B-975E-1087-4827C2C4B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FBEA4-A88D-4C3B-A3AC-9D8E67E3F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8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8/1748-9326/ac4d4d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78926-A15C-246B-9CB1-7384F7418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53" y="-212834"/>
            <a:ext cx="12599581" cy="72303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F387B2-E07F-FA65-A5A3-502E068A3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0443"/>
            <a:ext cx="9144000" cy="1105091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Wet Carbon WG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C9FE95-B1B4-0144-4BF8-99EB1191C7A5}"/>
              </a:ext>
            </a:extLst>
          </p:cNvPr>
          <p:cNvSpPr txBox="1"/>
          <p:nvPr/>
        </p:nvSpPr>
        <p:spPr>
          <a:xfrm>
            <a:off x="671805" y="1715534"/>
            <a:ext cx="10543591" cy="46782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2400" b="1" dirty="0"/>
              <a:t>Achievements:</a:t>
            </a:r>
          </a:p>
          <a:p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Campbell, A. D., Fatoyinbo, T., Charles, S. P., Bourgeau-Chavez, L. L., Goes, J., Gomes, H., Halabisky, M., Holmquist, J., Lohrenz, S., Mitchell, C., Moskal, L. M., Poulter, B., Qiu, H., Resende De Sousa, C. H., Sayers, M., Simard, M., Stewart, A. J., Singh, D., Trettin, C., Wu, J., Zhang, X., &amp; Lagomasino, D. (2022). 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Google Sans"/>
              </a:rPr>
              <a:t>A review of carbon monitoring in wet carbon systems using remote sensing.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en-US" sz="2000" b="0" i="1" dirty="0">
                <a:solidFill>
                  <a:srgbClr val="1F1F1F"/>
                </a:solidFill>
                <a:effectLst/>
                <a:latin typeface="Google Sans"/>
              </a:rPr>
              <a:t>Environmental Research Letters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, 17(2), 025009. 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  <a:hlinkClick r:id="rId3"/>
              </a:rPr>
              <a:t>https://doi.org/10.1088/1748-9326/ac4d4d</a:t>
            </a:r>
            <a:endParaRPr lang="en-US" sz="2000" b="0" i="0" dirty="0">
              <a:solidFill>
                <a:srgbClr val="1F1F1F"/>
              </a:solidFill>
              <a:effectLst/>
              <a:latin typeface="Google Sans"/>
            </a:endParaRPr>
          </a:p>
          <a:p>
            <a:endParaRPr lang="en-US" sz="2000" dirty="0"/>
          </a:p>
          <a:p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Brown, M. E., Mitchell, C., Halabisky, M., Gustafson, B., Gomes, H. d. R., Goes, J. I., Zhang, X., Campbell, A. D., &amp; Poulter, B. (2023). 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Google Sans"/>
              </a:rPr>
              <a:t>Assessment of the NASA carbon monitoring system wet carbon stakeholder community: data needs, gaps, and opportunities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. </a:t>
            </a:r>
            <a:r>
              <a:rPr lang="en-US" sz="2000" b="0" i="1" dirty="0">
                <a:solidFill>
                  <a:srgbClr val="1F1F1F"/>
                </a:solidFill>
                <a:effectLst/>
                <a:latin typeface="Google Sans"/>
              </a:rPr>
              <a:t>Environmental Research Letters</a:t>
            </a:r>
            <a:r>
              <a:rPr lang="en-US" sz="2000" b="0" i="0" dirty="0">
                <a:solidFill>
                  <a:srgbClr val="1F1F1F"/>
                </a:solidFill>
                <a:effectLst/>
                <a:latin typeface="Google Sans"/>
              </a:rPr>
              <a:t>, 18(8), 084005. https://doi.org/10.1088/1748-9326/ace208</a:t>
            </a:r>
            <a:endParaRPr lang="en-US" sz="2000" dirty="0"/>
          </a:p>
          <a:p>
            <a:r>
              <a:rPr lang="en-US" sz="2000" dirty="0"/>
              <a:t>3.) AGU session focused on Wet Carbon – merged with another group. </a:t>
            </a:r>
          </a:p>
          <a:p>
            <a:endParaRPr lang="en-US" sz="2000" dirty="0"/>
          </a:p>
          <a:p>
            <a:r>
              <a:rPr lang="en-US" sz="2000" b="1" dirty="0"/>
              <a:t>Upcoming AGU session – Expand the wet carbon community.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796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78926-A15C-246B-9CB1-7384F7418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53" y="-212834"/>
            <a:ext cx="12599581" cy="72303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F387B2-E07F-FA65-A5A3-502E068A3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0443"/>
            <a:ext cx="9144000" cy="1105091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Wet Carbon WG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C9FE95-B1B4-0144-4BF8-99EB1191C7A5}"/>
              </a:ext>
            </a:extLst>
          </p:cNvPr>
          <p:cNvSpPr txBox="1"/>
          <p:nvPr/>
        </p:nvSpPr>
        <p:spPr>
          <a:xfrm>
            <a:off x="671805" y="1715534"/>
            <a:ext cx="11093475" cy="45858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Follow-up on publications – Continue to communicate science and importance of wet carbon &amp; the role of remote sensing.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Tracking carbon from the headwaters to the open ocean. Perspective paper.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Lateral flow in and its impact on ocean open and coastal areas. Need an MRV. How do we operationalize?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Including open oceans - iron fertilization, upwelling, where is the carbon going?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Linking lateral fluxes to carbon valuation. (ex. Wetlands export alkalinity - why aren’t they in carbon markets?)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Ocean alkalinity is not scary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Talk to the carbon market people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are the reservoirs of carbon in aquatic ecosystems and how do they interact with each other and what opportunities do they provide for greenhouse gas remediation? A remote sensing lens.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How do earth system models capture the lateral flows from land to oceans?</a:t>
            </a:r>
          </a:p>
          <a:p>
            <a:pPr lvl="1" rtl="0" fontAlgn="base">
              <a:spcBef>
                <a:spcPts val="0"/>
              </a:spcBef>
              <a:spcAft>
                <a:spcPts val="0"/>
              </a:spcAft>
            </a:pPr>
            <a:endParaRPr lang="en-US" sz="24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09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78926-A15C-246B-9CB1-7384F7418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53" y="-212834"/>
            <a:ext cx="12599581" cy="72303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F387B2-E07F-FA65-A5A3-502E068A3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0443"/>
            <a:ext cx="9144000" cy="1105091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Wet Carbon WG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C9FE95-B1B4-0144-4BF8-99EB1191C7A5}"/>
              </a:ext>
            </a:extLst>
          </p:cNvPr>
          <p:cNvSpPr txBox="1"/>
          <p:nvPr/>
        </p:nvSpPr>
        <p:spPr>
          <a:xfrm>
            <a:off x="671805" y="1715534"/>
            <a:ext cx="10543591" cy="313932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Follow-up on publications – Continue to communicate science and importance of wet carbon &amp; the role of remote sensing.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Leverage NASA communications resources to explain importance of remote sensing carbon monitoring systems for wet carbon.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Links between carbon and ecosystem services. 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Healthy ecosystems store carbon - degraded ecosystems lose carbon. 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Sense of urgency. </a:t>
            </a:r>
          </a:p>
          <a:p>
            <a:pPr marL="7429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Results from Phase 2</a:t>
            </a:r>
            <a:endParaRPr lang="en-US" sz="24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8594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8d2c312-7001-499c-95a0-531561bab8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53EEFD1AE79847B07096F52F3C3272" ma:contentTypeVersion="15" ma:contentTypeDescription="Create a new document." ma:contentTypeScope="" ma:versionID="8291d5f9cfffa0f7c3f4a751e41627e2">
  <xsd:schema xmlns:xsd="http://www.w3.org/2001/XMLSchema" xmlns:xs="http://www.w3.org/2001/XMLSchema" xmlns:p="http://schemas.microsoft.com/office/2006/metadata/properties" xmlns:ns3="0b61a035-3ea4-4fde-9d33-b02c36dc4af9" xmlns:ns4="68d2c312-7001-499c-95a0-531561bab8fe" targetNamespace="http://schemas.microsoft.com/office/2006/metadata/properties" ma:root="true" ma:fieldsID="c0f3ebc7c257aac2f1b5b7db62ece2bb" ns3:_="" ns4:_="">
    <xsd:import namespace="0b61a035-3ea4-4fde-9d33-b02c36dc4af9"/>
    <xsd:import namespace="68d2c312-7001-499c-95a0-531561bab8f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1a035-3ea4-4fde-9d33-b02c36dc4a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2c312-7001-499c-95a0-531561bab8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C5CB4E-0A5B-4DCE-A59E-949C8999B686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0b61a035-3ea4-4fde-9d33-b02c36dc4af9"/>
    <ds:schemaRef ds:uri="http://schemas.microsoft.com/office/2006/metadata/properties"/>
    <ds:schemaRef ds:uri="http://schemas.microsoft.com/office/infopath/2007/PartnerControls"/>
    <ds:schemaRef ds:uri="68d2c312-7001-499c-95a0-531561bab8f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488BE20-F7F2-4E02-9DDF-9C5A02174E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1a035-3ea4-4fde-9d33-b02c36dc4af9"/>
    <ds:schemaRef ds:uri="68d2c312-7001-499c-95a0-531561bab8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60E95E-C39E-4EAF-A540-BFF6CB61CCD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471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Google Sans</vt:lpstr>
      <vt:lpstr>Office Theme</vt:lpstr>
      <vt:lpstr>Wet Carbon WG</vt:lpstr>
      <vt:lpstr>Wet Carbon WG</vt:lpstr>
      <vt:lpstr>Wet Carbon WG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Carbon WG</dc:title>
  <dc:creator>halabisk</dc:creator>
  <cp:lastModifiedBy>halabisk</cp:lastModifiedBy>
  <cp:revision>2</cp:revision>
  <dcterms:created xsi:type="dcterms:W3CDTF">2023-09-28T21:52:32Z</dcterms:created>
  <dcterms:modified xsi:type="dcterms:W3CDTF">2023-09-28T23:32:15Z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0x0101000A53EEFD1AE79847B07096F52F3C3272</vt:lpwstr>
  </property>
</Properties>
</file>