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74" r:id="rId3"/>
    <p:sldId id="30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/S9yOJPY73WD+e1+Z8XQzOTio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8A1613-F8FD-4FC5-865A-BD5210C4E3B7}">
  <a:tblStyle styleId="{968A1613-F8FD-4FC5-865A-BD5210C4E3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1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E1EF-BA7E-6D49-ACB6-18F3C64B0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66132-0262-DB48-BCBC-2A5D8DF01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84C0-2022-7A43-8D1D-AC573C32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B17B-1A99-AD45-9DAB-B002F4CA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4AED-2D0E-D748-BF57-E9191447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CB94-8060-8F4C-8875-D31BBD2A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3987-F518-4D4A-B2F2-122F7A2F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F2FD8-6C8E-384E-A231-AD5E895E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2F650-33FB-064E-A227-558B33B3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D48B-B348-9545-A915-049028DC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5D18-153B-E54D-AA53-7DED4E98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9D2D4-EC2F-EA4E-A532-2CF71C1D6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BB990-6D37-FC49-BD20-4642C645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3EFF5-88ED-E147-8807-2FA29C7B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3E9D7-DFE5-5B40-80E1-87DF8418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F440-7D5D-4940-96F8-9B9F1A9F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27EA7-49CB-2C49-8D33-1CAF183A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7E17C-E441-0C4D-8FEC-18C0C6C3C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5D74D-00BB-0746-8F34-5921240A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549B0-01C7-084C-9E60-066DDC03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D75AD-14FD-C749-8A66-9BA5435A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4C77-405C-8949-9CE8-656C9C62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F7EC-4B82-F349-B782-48020823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EBD96-FB91-AD42-8DE7-23B5E225F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9957C-2A3D-5449-9B87-8D6F39234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30AE6-7E03-F043-B267-27C3ACC9E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E10D6-9378-CB42-A7A4-027B9FD2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7D800-EC0C-1842-810B-8CCEABDC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4CE49-6F11-E74B-B2E2-91ADA34B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E90B-E7CE-9A40-9FBF-2D855024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B62C5-6F52-3F48-92F7-30BEA4D4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8AA15-8CDB-8947-BD5D-70FC1472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DD47-544E-384F-958D-1DBCEA86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3CB55-F961-F34B-B8F4-5A84171A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75391-AE30-C44B-AF2C-C2452FF0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44584-7A85-8747-90C0-A3EA09FD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2DC9-43D2-664F-9380-400574ED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C545-F358-AC41-8374-F5FF3A053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65778-2C9E-6944-8B63-FC892C90D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46B53-8EE8-B042-BDBF-DC49E08A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D496E-9DA1-9041-9CD1-1B5E313E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B6D1D-D46E-5B4E-BE4E-CA2EFC35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BBE6-DF1D-184F-9712-3C77F557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C6745-7D03-CA46-8D10-FB55F4514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A245D-B8A0-3140-8605-C0CE58684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A781B-D51D-C94A-893F-35428AD7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201BB-3AE1-A34E-9FF5-69FD7324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E4E31-A006-B945-8A2F-66E208B0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F7D8-20FE-284D-ADAD-D78333E1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DF3EF-6AEE-C743-A82E-7DD40A40A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5891A-F208-4745-A59E-BC7DFC57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D011-7036-AD46-827B-631BC381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210BE-7BEB-0C44-AFEC-7E0CBD14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23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D079F-8B59-EB4A-A9DA-B82184576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2A507-ADF9-E348-9B65-9983D8185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CDFA-C041-2848-88E5-42D548730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C43-2F7C-DD4C-864D-F93FC1D4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C7E7-456F-0C4B-93EB-AA142A2B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24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25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26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27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6" name="Google Shape;86;p28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29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30" descr="nasa_black bann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5" y="0"/>
            <a:ext cx="7254235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BD779-D54A-024B-B1FC-3E21F193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9D8B4-B90A-7E49-9B88-E547869ED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1BA59-55AF-A344-92EA-BEA361A54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A976-6993-DF47-A39B-24A55805776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808A2-3C6D-DC45-A106-A03D8AC7A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C4D-F4E9-CA4F-BD02-BB43BD35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817C-4FA7-F343-9836-50D3F413F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9;p1">
            <a:extLst>
              <a:ext uri="{FF2B5EF4-FFF2-40B4-BE49-F238E27FC236}">
                <a16:creationId xmlns:a16="http://schemas.microsoft.com/office/drawing/2014/main" id="{B8C79166-5922-FA41-3E6E-5AB09A41A1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A4694-E966-D8E3-604D-3E6E2BBE367D}"/>
              </a:ext>
            </a:extLst>
          </p:cNvPr>
          <p:cNvSpPr txBox="1"/>
          <p:nvPr/>
        </p:nvSpPr>
        <p:spPr>
          <a:xfrm>
            <a:off x="820418" y="995739"/>
            <a:ext cx="111059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>
                <a:solidFill>
                  <a:schemeClr val="lt1"/>
                </a:solidFill>
              </a:rPr>
              <a:t>Charge To Working Group Breakouts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lt1"/>
                </a:solidFill>
              </a:rPr>
              <a:t>Advance and share progress of working groups &amp; synthesis efforts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730C8-080D-45AE-F1F8-2DB00C37879C}"/>
              </a:ext>
            </a:extLst>
          </p:cNvPr>
          <p:cNvSpPr txBox="1"/>
          <p:nvPr/>
        </p:nvSpPr>
        <p:spPr>
          <a:xfrm>
            <a:off x="820418" y="2760919"/>
            <a:ext cx="52245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1. Goals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2. Accomplishments 2022-2023</a:t>
            </a:r>
          </a:p>
          <a:p>
            <a:r>
              <a:rPr lang="en-US" sz="2800" dirty="0">
                <a:solidFill>
                  <a:schemeClr val="bg1"/>
                </a:solidFill>
              </a:rPr>
              <a:t>3. Plans for 2023-2024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8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9B839-BADB-01F5-8A52-967A904C5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96" y="-134008"/>
            <a:ext cx="12453591" cy="71260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8F9C6D4-3E7A-9145-B659-7C374C33CC0F}"/>
              </a:ext>
            </a:extLst>
          </p:cNvPr>
          <p:cNvSpPr txBox="1">
            <a:spLocks/>
          </p:cNvSpPr>
          <p:nvPr/>
        </p:nvSpPr>
        <p:spPr>
          <a:xfrm>
            <a:off x="350766" y="713095"/>
            <a:ext cx="9956112" cy="7784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5DE2A"/>
                </a:solidFill>
                <a:effectLst/>
                <a:uLnTx/>
                <a:uFillTx/>
                <a:latin typeface="Avenir Next Demi Bold" panose="020B0503020202020204" pitchFamily="34" charset="0"/>
                <a:ea typeface="+mj-ea"/>
                <a:cs typeface="+mj-cs"/>
              </a:rPr>
              <a:t>Breakout Sessions Day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D5DE2A"/>
              </a:solidFill>
              <a:effectLst/>
              <a:uLnTx/>
              <a:uFillTx/>
              <a:latin typeface="Avenir Next Demi Bold" panose="020B0503020202020204" pitchFamily="34" charset="0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AE861-F262-6D41-B605-607B928485C0}"/>
              </a:ext>
            </a:extLst>
          </p:cNvPr>
          <p:cNvSpPr/>
          <p:nvPr/>
        </p:nvSpPr>
        <p:spPr>
          <a:xfrm>
            <a:off x="350766" y="1701917"/>
            <a:ext cx="1172527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Biomass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(Chair: Andy Hudak)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D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Madera (first floor)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D3D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Flux 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Chair: Reem Hannun)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D2D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Plenary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D2D3D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Methane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(Chair: Daniel Jacob)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D3D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en-US" sz="2800" kern="1200" dirty="0">
                <a:solidFill>
                  <a:srgbClr val="D2D3D4"/>
                </a:solidFill>
                <a:latin typeface="Calibri" panose="020F0502020204030204" pitchFamily="34" charset="0"/>
                <a:ea typeface="+mn-ea"/>
                <a:cs typeface="+mn-cs"/>
              </a:rPr>
              <a:t>Santa Rosa office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D3D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Uncertainties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(Chair: Robert Kennedy)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D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San Rafael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D3D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Wet Carbon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(Chairs: Meghan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Halabisky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&amp; Catherine Mitchell)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D3D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San Marino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65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89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Wingdings</vt:lpstr>
      <vt:lpstr>Arial</vt:lpstr>
      <vt:lpstr>Avenir Next Demi Bold</vt:lpstr>
      <vt:lpstr>Calibri Light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Brendan Houlehan</cp:lastModifiedBy>
  <cp:revision>6</cp:revision>
  <dcterms:created xsi:type="dcterms:W3CDTF">2015-11-16T01:41:35Z</dcterms:created>
  <dcterms:modified xsi:type="dcterms:W3CDTF">2023-09-27T23:34:11Z</dcterms:modified>
</cp:coreProperties>
</file>