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75" r:id="rId2"/>
    <p:sldId id="274" r:id="rId3"/>
  </p:sldIdLst>
  <p:sldSz cx="12192000" cy="68580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j/S9yOJPY73WD+e1+Z8XQzOTio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68A1613-F8FD-4FC5-865A-BD5210C4E3B7}">
  <a:tblStyle styleId="{968A1613-F8FD-4FC5-865A-BD5210C4E3B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32" Type="http://schemas.openxmlformats.org/officeDocument/2006/relationships/theme" Target="theme/theme1.xml"/><Relationship Id="rId5" Type="http://schemas.openxmlformats.org/officeDocument/2006/relationships/font" Target="fonts/font1.fntdata"/><Relationship Id="rId31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** Updated 9/12/2023</a:t>
            </a:r>
            <a:endParaRPr dirty="0"/>
          </a:p>
        </p:txBody>
      </p:sp>
      <p:sp>
        <p:nvSpPr>
          <p:cNvPr id="322" name="Google Shape;32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Google Shape;27;p21" descr="nasa_black bann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7765" y="0"/>
            <a:ext cx="7254235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0" name="Google Shape;50;p24" descr="nasa_black bann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7765" y="0"/>
            <a:ext cx="7254235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2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1" name="Google Shape;61;p25" descr="nasa_black bann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7765" y="0"/>
            <a:ext cx="7254235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8" name="Google Shape;68;p26" descr="nasa_black bann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7765" y="0"/>
            <a:ext cx="7254235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7" name="Google Shape;77;p27" descr="nasa_black bann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7765" y="0"/>
            <a:ext cx="7254235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Google Shape;82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6" name="Google Shape;86;p28" descr="nasa_black bann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7765" y="0"/>
            <a:ext cx="7254235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4" name="Google Shape;94;p29" descr="nasa_black bann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7765" y="0"/>
            <a:ext cx="7254235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2" name="Google Shape;102;p30" descr="nasa_black bann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7765" y="0"/>
            <a:ext cx="7254235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Goals for meeting</a:t>
            </a:r>
            <a:endParaRPr/>
          </a:p>
        </p:txBody>
      </p:sp>
      <p:pic>
        <p:nvPicPr>
          <p:cNvPr id="325" name="Google Shape;325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Google Shape;326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dirty="0">
                <a:solidFill>
                  <a:schemeClr val="lt1"/>
                </a:solidFill>
              </a:rPr>
              <a:t>Update on NASA programmatic goals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dirty="0">
                <a:solidFill>
                  <a:schemeClr val="lt1"/>
                </a:solidFill>
              </a:rPr>
              <a:t>Stakeholder engagement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dirty="0">
                <a:solidFill>
                  <a:schemeClr val="lt1"/>
                </a:solidFill>
              </a:rPr>
              <a:t>Presentation of CMS Results (2020 and 2022 projects)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dirty="0">
                <a:solidFill>
                  <a:schemeClr val="lt1"/>
                </a:solidFill>
              </a:rPr>
              <a:t>Advance and share progress of working groups &amp; synthesis efforts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dirty="0">
                <a:solidFill>
                  <a:schemeClr val="lt1"/>
                </a:solidFill>
              </a:rPr>
              <a:t>Discussion of science team activities for 2023-2024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327" name="Google Shape;327;p18"/>
          <p:cNvSpPr/>
          <p:nvPr/>
        </p:nvSpPr>
        <p:spPr>
          <a:xfrm>
            <a:off x="533400" y="1171962"/>
            <a:ext cx="322075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Goals for Meeting</a:t>
            </a:r>
            <a:endParaRPr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09;p1">
            <a:extLst>
              <a:ext uri="{FF2B5EF4-FFF2-40B4-BE49-F238E27FC236}">
                <a16:creationId xmlns:a16="http://schemas.microsoft.com/office/drawing/2014/main" id="{B8C79166-5922-FA41-3E6E-5AB09A41A1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2CA4694-E966-D8E3-604D-3E6E2BBE367D}"/>
              </a:ext>
            </a:extLst>
          </p:cNvPr>
          <p:cNvSpPr txBox="1"/>
          <p:nvPr/>
        </p:nvSpPr>
        <p:spPr>
          <a:xfrm>
            <a:off x="507391" y="809296"/>
            <a:ext cx="11469807" cy="5770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dirty="0">
                <a:solidFill>
                  <a:schemeClr val="bg1"/>
                </a:solidFill>
              </a:rPr>
              <a:t>Day 1: Reflection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</a:rPr>
              <a:t>Great day! Stakeholder focused, with scientist-stakeholder discussions</a:t>
            </a:r>
            <a:r>
              <a:rPr lang="en-US" sz="1800">
                <a:solidFill>
                  <a:schemeClr val="bg1"/>
                </a:solidFill>
              </a:rPr>
              <a:t>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>
                <a:solidFill>
                  <a:schemeClr val="bg1"/>
                </a:solidFill>
              </a:rPr>
              <a:t>CMS </a:t>
            </a:r>
            <a:r>
              <a:rPr lang="en-US" sz="1800" dirty="0">
                <a:solidFill>
                  <a:schemeClr val="bg1"/>
                </a:solidFill>
              </a:rPr>
              <a:t>approach as an example for NASA, others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</a:rPr>
              <a:t>World need for carbon information accelerating rapidly, but science (+ next steps) not at pace needed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</a:rPr>
              <a:t>Theory of change based on foundation of transparent, integrated, quality data and science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</a:rPr>
              <a:t>Importance of visualizations, “seeing is believing”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</a:rPr>
              <a:t>Challenges of the (high) spatial and temporal resolutions and processes required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</a:rPr>
              <a:t>Challenges of getting information to the places that need it, and to technology transfer with it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</a:rPr>
              <a:t>New success stories on stakeholder uses of CMS, e.g. landfills, state carbon inventory, national methane…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</a:rPr>
              <a:t>Progress on previously identified challenges, e.g. wet carbon, lateral/vertical transport, alkalinity, …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</a:rPr>
              <a:t>Progress on Inter-agency collaboration, e.g. AEOIP, National GHG Center</a:t>
            </a:r>
          </a:p>
          <a:p>
            <a:pPr marL="3429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</a:rPr>
              <a:t>Progress enhancing, maturing, stakeholder engagement. e.g. new website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486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209</Words>
  <Application>Microsoft Macintosh PowerPoint</Application>
  <PresentationFormat>Widescreen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Goals for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Kendig, Leanne (GSFC-618.0)[GLOBAL SCIENCE &amp; TECHNOLOGY INC]</cp:lastModifiedBy>
  <cp:revision>8</cp:revision>
  <dcterms:created xsi:type="dcterms:W3CDTF">2015-11-16T01:41:35Z</dcterms:created>
  <dcterms:modified xsi:type="dcterms:W3CDTF">2023-09-27T14:59:17Z</dcterms:modified>
</cp:coreProperties>
</file>