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A7BBD0-32A5-2A3E-25A3-E8AAEB3D49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3133725" y="2247900"/>
            <a:ext cx="501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916E4F-16A6-459D-94F3-49A3717AFEA7}"/>
              </a:ext>
            </a:extLst>
          </p:cNvPr>
          <p:cNvSpPr txBox="1"/>
          <p:nvPr/>
        </p:nvSpPr>
        <p:spPr>
          <a:xfrm>
            <a:off x="4005262" y="3429000"/>
            <a:ext cx="326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9A542C-94C5-7AFD-56C0-6AECD4EC643E}"/>
              </a:ext>
            </a:extLst>
          </p:cNvPr>
          <p:cNvSpPr txBox="1"/>
          <p:nvPr/>
        </p:nvSpPr>
        <p:spPr>
          <a:xfrm>
            <a:off x="1276350" y="1676400"/>
            <a:ext cx="91249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0" dirty="0">
                <a:effectLst/>
              </a:rPr>
              <a:t>2020 Projects: 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10-minute project talk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10 slides maximum (not including title slide)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Talks should address the following topics: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Top-level science results from the project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Connections to synthesis efforts and/or past projects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Engagement with stakeholders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Contribution or relevance to COP, IPCC reports, and/or federal or state assessments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Future directions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Please use this template.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</a:rPr>
              <a:t>Presentations are due on Friday, September 13. A link to upload your presentation (PPT or PDF) will be made available under "My Account" in early September.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16</cp:revision>
  <dcterms:created xsi:type="dcterms:W3CDTF">2019-11-05T21:24:57Z</dcterms:created>
  <dcterms:modified xsi:type="dcterms:W3CDTF">2024-08-15T18:50:28Z</dcterms:modified>
</cp:coreProperties>
</file>