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D49E-3EDF-453B-BEAE-1C8F7819B301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63763-68C3-48D3-B334-CD57A1E9B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6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5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3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4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1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8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9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8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A7BBD0-32A5-2A3E-25A3-E8AAEB3D49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A619D-9B37-4659-9037-A93364258934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3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D43BC5A-EA62-764E-89E4-2CDE3A03C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BC9452-E29C-40B0-83DE-97F038C09E97}"/>
              </a:ext>
            </a:extLst>
          </p:cNvPr>
          <p:cNvSpPr txBox="1"/>
          <p:nvPr/>
        </p:nvSpPr>
        <p:spPr>
          <a:xfrm>
            <a:off x="3133725" y="2247900"/>
            <a:ext cx="50101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916E4F-16A6-459D-94F3-49A3717AFEA7}"/>
              </a:ext>
            </a:extLst>
          </p:cNvPr>
          <p:cNvSpPr txBox="1"/>
          <p:nvPr/>
        </p:nvSpPr>
        <p:spPr>
          <a:xfrm>
            <a:off x="4005262" y="3429000"/>
            <a:ext cx="3267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Authors</a:t>
            </a:r>
          </a:p>
        </p:txBody>
      </p:sp>
    </p:spTree>
    <p:extLst>
      <p:ext uri="{BB962C8B-B14F-4D97-AF65-F5344CB8AC3E}">
        <p14:creationId xmlns:p14="http://schemas.microsoft.com/office/powerpoint/2010/main" val="222533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1D69BF-1819-BB4E-86B3-FC7BB145C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9A542C-94C5-7AFD-56C0-6AECD4EC643E}"/>
              </a:ext>
            </a:extLst>
          </p:cNvPr>
          <p:cNvSpPr txBox="1"/>
          <p:nvPr/>
        </p:nvSpPr>
        <p:spPr>
          <a:xfrm>
            <a:off x="1276350" y="1676400"/>
            <a:ext cx="91249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0" dirty="0">
                <a:effectLst/>
              </a:rPr>
              <a:t>2020 Projects: </a:t>
            </a:r>
          </a:p>
          <a:p>
            <a:pPr algn="just"/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10-minute project talk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10 slides maximum (not including title slide)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Talks should address the following topics: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Top-level science results from the project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Connections to synthesis efforts and/or past projects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Engagement with stakeholders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Contribution or relevance to COP, IPCC reports, and/or federal or state assessments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effectLst/>
              </a:rPr>
              <a:t>Future directions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Please use this template.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i="0" dirty="0">
                <a:effectLst/>
              </a:rPr>
              <a:t>Presentations are due on Friday, September 13. A link to upload your presentation (PPT or PDF) will be made available under "My Account" in early September.</a:t>
            </a:r>
          </a:p>
        </p:txBody>
      </p:sp>
    </p:spTree>
    <p:extLst>
      <p:ext uri="{BB962C8B-B14F-4D97-AF65-F5344CB8AC3E}">
        <p14:creationId xmlns:p14="http://schemas.microsoft.com/office/powerpoint/2010/main" val="3302061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NASA/GSFC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Mcgroddy, Megan E. (GSFC-618.0)[SCIENCE SYSTEMS AND APPLICATIONS INC]</dc:creator>
  <cp:lastModifiedBy>Sharpe, Natalie L. (GSFC-618.0)[SCIENCE SYSTEMS AND APPLICATIONS INC]</cp:lastModifiedBy>
  <cp:revision>16</cp:revision>
  <dcterms:created xsi:type="dcterms:W3CDTF">2019-11-05T21:24:57Z</dcterms:created>
  <dcterms:modified xsi:type="dcterms:W3CDTF">2024-08-15T18:50:28Z</dcterms:modified>
</cp:coreProperties>
</file>