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f9c109cc37_0_0:notes"/>
          <p:cNvSpPr/>
          <p:nvPr>
            <p:ph idx="2" type="sldImg"/>
          </p:nvPr>
        </p:nvSpPr>
        <p:spPr>
          <a:xfrm>
            <a:off x="685800" y="857250"/>
            <a:ext cx="54864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g3f9c109cc37_0_0:notes"/>
          <p:cNvSpPr txBox="1"/>
          <p:nvPr>
            <p:ph idx="1" type="body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is the slide to fill in. Keep the five field labels, replace the placeholder text with one short line each, and put a single large figure on the right. Arial 16-18 for body text.</a:t>
            </a:r>
            <a:endParaRPr/>
          </a:p>
        </p:txBody>
      </p:sp>
      <p:sp>
        <p:nvSpPr>
          <p:cNvPr id="54" name="Google Shape;54;g3f9c109cc37_0_0:notes"/>
          <p:cNvSpPr txBox="1"/>
          <p:nvPr>
            <p:ph idx="12" type="sldNum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A233F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/>
          <p:nvPr/>
        </p:nvSpPr>
        <p:spPr>
          <a:xfrm>
            <a:off x="5109210" y="1110996"/>
            <a:ext cx="3737700" cy="27774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3A5572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4"/>
          <p:cNvSpPr txBox="1"/>
          <p:nvPr/>
        </p:nvSpPr>
        <p:spPr>
          <a:xfrm>
            <a:off x="219456" y="288036"/>
            <a:ext cx="5376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Title (Arial 24)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Name of Principal Investigator, Institutional Affiliation (Arial 16)</a:t>
            </a:r>
            <a:endParaRPr sz="1100"/>
          </a:p>
        </p:txBody>
      </p:sp>
      <p:sp>
        <p:nvSpPr>
          <p:cNvPr id="58" name="Google Shape;58;p14"/>
          <p:cNvSpPr txBox="1"/>
          <p:nvPr/>
        </p:nvSpPr>
        <p:spPr>
          <a:xfrm>
            <a:off x="205740" y="1110996"/>
            <a:ext cx="4800600" cy="190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Research Objectives and Context: </a:t>
            </a:r>
            <a:r>
              <a:rPr b="0" i="0" lang="en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Text Text Text Text (Arial 16-18)</a:t>
            </a:r>
            <a:endParaRPr sz="1100"/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i="0" lang="en" sz="12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Key Research Result: </a:t>
            </a:r>
            <a:r>
              <a:rPr b="0" i="0" lang="en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Text Text Text Text Text (Arial 16-18)</a:t>
            </a:r>
            <a:endParaRPr sz="1100"/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i="0" lang="en" sz="12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Significance / Applications: </a:t>
            </a:r>
            <a:r>
              <a:rPr b="0" i="0" lang="en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Text Text Text Text Text (Arial 16-18)</a:t>
            </a:r>
            <a:endParaRPr sz="1100"/>
          </a:p>
          <a:p>
            <a:pPr indent="-133350" lvl="0" marL="215900" marR="0" rtl="0" algn="l"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Char char="•"/>
            </a:pPr>
            <a:r>
              <a:rPr b="0" i="0" lang="en"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New science</a:t>
            </a:r>
            <a:endParaRPr sz="1100"/>
          </a:p>
          <a:p>
            <a:pPr indent="-133350" lvl="0" marL="215900" marR="0" rtl="0" algn="l">
              <a:spcBef>
                <a:spcPts val="20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Char char="•"/>
            </a:pPr>
            <a:r>
              <a:rPr b="0" i="0" lang="en"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Who is impacted</a:t>
            </a:r>
            <a:endParaRPr sz="1100"/>
          </a:p>
          <a:p>
            <a:pPr indent="-133350" lvl="0" marL="215900" marR="0" rtl="0" algn="l">
              <a:spcBef>
                <a:spcPts val="20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Char char="•"/>
            </a:pPr>
            <a:r>
              <a:rPr b="0" i="0" lang="en"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How they are impacted</a:t>
            </a:r>
            <a:endParaRPr sz="1100"/>
          </a:p>
          <a:p>
            <a:pPr indent="-133350" lvl="0" marL="215900" marR="0" rtl="0" algn="l">
              <a:spcBef>
                <a:spcPts val="20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Char char="•"/>
            </a:pPr>
            <a:r>
              <a:rPr b="0" i="0" lang="en"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National interest impacts</a:t>
            </a:r>
            <a:endParaRPr sz="1100"/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i="0" lang="en" sz="12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NASA assets and data: </a:t>
            </a:r>
            <a:r>
              <a:rPr b="0" i="0" lang="en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Text Text Text Text Text (Arial 16-18)</a:t>
            </a:r>
            <a:endParaRPr sz="1100"/>
          </a:p>
        </p:txBody>
      </p:sp>
      <p:sp>
        <p:nvSpPr>
          <p:cNvPr id="59" name="Google Shape;59;p14"/>
          <p:cNvSpPr txBox="1"/>
          <p:nvPr/>
        </p:nvSpPr>
        <p:spPr>
          <a:xfrm>
            <a:off x="205740" y="3463290"/>
            <a:ext cx="48006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" sz="1000">
                <a:solidFill>
                  <a:srgbClr val="6EB8D0"/>
                </a:solidFill>
                <a:latin typeface="Arial"/>
                <a:ea typeface="Arial"/>
                <a:cs typeface="Arial"/>
                <a:sym typeface="Arial"/>
              </a:rPr>
              <a:t>One short line per field — a phrase, not a paragraph. Arial 16-18.</a:t>
            </a:r>
            <a:endParaRPr sz="1100"/>
          </a:p>
        </p:txBody>
      </p:sp>
      <p:sp>
        <p:nvSpPr>
          <p:cNvPr id="60" name="Google Shape;60;p14"/>
          <p:cNvSpPr txBox="1"/>
          <p:nvPr/>
        </p:nvSpPr>
        <p:spPr>
          <a:xfrm>
            <a:off x="5212080" y="2297430"/>
            <a:ext cx="3531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>
                <a:solidFill>
                  <a:srgbClr val="B9C6D4"/>
                </a:solidFill>
                <a:latin typeface="Arial"/>
                <a:ea typeface="Arial"/>
                <a:cs typeface="Arial"/>
                <a:sym typeface="Arial"/>
              </a:rPr>
              <a:t>PREFERABLY A SINGLE FIGURE OR IMAGE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" sz="900">
                <a:solidFill>
                  <a:srgbClr val="B9C6D4"/>
                </a:solidFill>
                <a:latin typeface="Arial"/>
                <a:ea typeface="Arial"/>
                <a:cs typeface="Arial"/>
                <a:sym typeface="Arial"/>
              </a:rPr>
              <a:t>large enough to read on a laptop</a:t>
            </a:r>
            <a:endParaRPr sz="1100"/>
          </a:p>
        </p:txBody>
      </p:sp>
      <p:sp>
        <p:nvSpPr>
          <p:cNvPr id="61" name="Google Shape;61;p14"/>
          <p:cNvSpPr txBox="1"/>
          <p:nvPr/>
        </p:nvSpPr>
        <p:spPr>
          <a:xfrm>
            <a:off x="5212080" y="3963924"/>
            <a:ext cx="3531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0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Caption </a:t>
            </a:r>
            <a:r>
              <a:rPr b="0" i="0"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that fully describes the figure or image. (Arial 12-14)</a:t>
            </a:r>
            <a:endParaRPr sz="1100"/>
          </a:p>
        </p:txBody>
      </p:sp>
      <p:sp>
        <p:nvSpPr>
          <p:cNvPr id="62" name="Google Shape;62;p14"/>
          <p:cNvSpPr txBox="1"/>
          <p:nvPr/>
        </p:nvSpPr>
        <p:spPr>
          <a:xfrm>
            <a:off x="411480" y="4080510"/>
            <a:ext cx="38406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0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Reference publication: </a:t>
            </a:r>
            <a:r>
              <a:rPr b="0" i="0"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(Arial 12-14)</a:t>
            </a:r>
            <a:endParaRPr sz="1100"/>
          </a:p>
        </p:txBody>
      </p:sp>
      <p:sp>
        <p:nvSpPr>
          <p:cNvPr id="63" name="Google Shape;63;p14"/>
          <p:cNvSpPr txBox="1"/>
          <p:nvPr/>
        </p:nvSpPr>
        <p:spPr>
          <a:xfrm>
            <a:off x="411480" y="4539996"/>
            <a:ext cx="6995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Can modify — but 1 slide, 1 minute limit. Due 9 September.</a:t>
            </a:r>
            <a:endParaRPr sz="1100"/>
          </a:p>
        </p:txBody>
      </p:sp>
      <p:sp>
        <p:nvSpPr>
          <p:cNvPr id="64" name="Google Shape;64;p14"/>
          <p:cNvSpPr/>
          <p:nvPr/>
        </p:nvSpPr>
        <p:spPr>
          <a:xfrm>
            <a:off x="7783830" y="192024"/>
            <a:ext cx="1179600" cy="5349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65" name="Google Shape;6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6700" y="274320"/>
            <a:ext cx="973834" cy="3771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